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4"/>
  </p:notesMasterIdLst>
  <p:handoutMasterIdLst>
    <p:handoutMasterId r:id="rId255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  <p:sldId id="587" r:id="rId251"/>
    <p:sldId id="588" r:id="rId252"/>
    <p:sldId id="589" r:id="rId253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82003" autoAdjust="0"/>
  </p:normalViewPr>
  <p:slideViewPr>
    <p:cSldViewPr>
      <p:cViewPr>
        <p:scale>
          <a:sx n="100" d="100"/>
          <a:sy n="100" d="100"/>
        </p:scale>
        <p:origin x="72" y="-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1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7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04.09.2017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Containerproblem </a:t>
            </a:r>
            <a:r>
              <a:rPr lang="de-DE" altLang="de-DE" noProof="0" dirty="0" smtClean="0"/>
              <a:t>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</a:rPr>
              <a:t>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r>
              <a:rPr lang="de-DE" altLang="de-DE" b="0" smtClean="0"/>
              <a:t/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</a:t>
            </a:r>
            <a:r>
              <a:rPr lang="de-DE" altLang="de-DE"/>
              <a:t>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smtClean="0"/>
              <a:t>Keine Templates 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smtClean="0"/>
              <a:t>Keine Referenzen 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/>
            <a:r>
              <a:rPr lang="de-DE" noProof="0" smtClean="0"/>
              <a:t>Keine Exceptions 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gleich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/>
              <a:t> (nicht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!).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2699793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2708920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2699793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270892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</a:t>
            </a:r>
            <a:r>
              <a:rPr lang="de-DE" b="1"/>
              <a:t>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1578910" y="1763431"/>
            <a:ext cx="1552930" cy="3593209"/>
            <a:chOff x="5580113" y="2160046"/>
            <a:chExt cx="1552930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8989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13181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Template-Instantiierung: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r>
              <a:rPr lang="de-DE" altLang="de-DE" noProof="0" smtClean="0"/>
              <a:t> (I)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315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16869</Words>
  <Application>Microsoft Office PowerPoint</Application>
  <PresentationFormat>Bildschirmpräsentation (4:3)</PresentationFormat>
  <Paragraphs>5067</Paragraphs>
  <Slides>252</Slides>
  <Notes>94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252</vt:i4>
      </vt:variant>
    </vt:vector>
  </HeadingPairs>
  <TitlesOfParts>
    <vt:vector size="265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Programmierpraktikum C und C++</vt:lpstr>
      <vt:lpstr>Fortgeschrittene Themen in C++</vt:lpstr>
      <vt:lpstr>Templates</vt:lpstr>
      <vt:lpstr>Containerproblem und Mehrfachvererbung</vt:lpstr>
      <vt:lpstr>void* als typunsichere Lösung für das Containerproblem</vt:lpstr>
      <vt:lpstr>Templates: Idee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  <vt:lpstr>Exkurs: Mehrfachvererbung in Java? (II)</vt:lpstr>
      <vt:lpstr>Der this-Zeiger</vt:lpstr>
      <vt:lpstr>Template-Instantiierung: Elevator&lt;T&gt; (I)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2254</cp:revision>
  <dcterms:created xsi:type="dcterms:W3CDTF">2008-08-19T13:25:11Z</dcterms:created>
  <dcterms:modified xsi:type="dcterms:W3CDTF">2017-09-04T13:41:45Z</dcterms:modified>
</cp:coreProperties>
</file>